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y="5143500" cx="9144000"/>
  <p:notesSz cx="6858000" cy="9144000"/>
  <p:embeddedFontLst>
    <p:embeddedFont>
      <p:font typeface="Roboto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Roboto-bold.fntdata"/><Relationship Id="rId16" Type="http://schemas.openxmlformats.org/officeDocument/2006/relationships/font" Target="fonts/Roboto-regular.fntdata"/><Relationship Id="rId5" Type="http://schemas.openxmlformats.org/officeDocument/2006/relationships/slide" Target="slides/slide1.xml"/><Relationship Id="rId19" Type="http://schemas.openxmlformats.org/officeDocument/2006/relationships/font" Target="fonts/Roboto-boldItalic.fntdata"/><Relationship Id="rId6" Type="http://schemas.openxmlformats.org/officeDocument/2006/relationships/slide" Target="slides/slide2.xml"/><Relationship Id="rId18" Type="http://schemas.openxmlformats.org/officeDocument/2006/relationships/font" Target="fonts/Roboto-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100"/>
              <a:buChar char="●"/>
              <a:defRPr sz="1100"/>
            </a:lvl1pPr>
            <a:lvl2pPr lvl="1">
              <a:spcBef>
                <a:spcPts val="0"/>
              </a:spcBef>
              <a:buSzPts val="1100"/>
              <a:buChar char="○"/>
              <a:defRPr sz="1100"/>
            </a:lvl2pPr>
            <a:lvl3pPr lvl="2">
              <a:spcBef>
                <a:spcPts val="0"/>
              </a:spcBef>
              <a:buSzPts val="1100"/>
              <a:buChar char="■"/>
              <a:defRPr sz="1100"/>
            </a:lvl3pPr>
            <a:lvl4pPr lvl="3">
              <a:spcBef>
                <a:spcPts val="0"/>
              </a:spcBef>
              <a:buSzPts val="1100"/>
              <a:buChar char="●"/>
              <a:defRPr sz="1100"/>
            </a:lvl4pPr>
            <a:lvl5pPr lvl="4">
              <a:spcBef>
                <a:spcPts val="0"/>
              </a:spcBef>
              <a:buSzPts val="1100"/>
              <a:buChar char="○"/>
              <a:defRPr sz="1100"/>
            </a:lvl5pPr>
            <a:lvl6pPr lvl="5">
              <a:spcBef>
                <a:spcPts val="0"/>
              </a:spcBef>
              <a:buSzPts val="1100"/>
              <a:buChar char="■"/>
              <a:defRPr sz="1100"/>
            </a:lvl6pPr>
            <a:lvl7pPr lvl="6">
              <a:spcBef>
                <a:spcPts val="0"/>
              </a:spcBef>
              <a:buSzPts val="1100"/>
              <a:buChar char="●"/>
              <a:defRPr sz="1100"/>
            </a:lvl7pPr>
            <a:lvl8pPr lvl="7">
              <a:spcBef>
                <a:spcPts val="0"/>
              </a:spcBef>
              <a:buSzPts val="1100"/>
              <a:buChar char="○"/>
              <a:defRPr sz="1100"/>
            </a:lvl8pPr>
            <a:lvl9pPr lvl="8">
              <a:spcBef>
                <a:spcPts val="0"/>
              </a:spcBef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JACKSON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IZZY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IZZY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HESTON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IZZY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JACKSON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HESTON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HESTON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HESTON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JACKSON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JACKSON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Shape 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Shape 16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Shape 70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Shape 7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Shape 76"/>
          <p:cNvSpPr txBox="1"/>
          <p:nvPr>
            <p:ph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Shape 20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Shape 2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Shape 26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Shape 29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Shape 30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Shape 3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3000"/>
              <a:buNone/>
              <a:defRPr/>
            </a:lvl1pPr>
            <a:lvl2pPr lvl="1">
              <a:spcBef>
                <a:spcPts val="0"/>
              </a:spcBef>
              <a:buSzPts val="3000"/>
              <a:buNone/>
              <a:defRPr/>
            </a:lvl2pPr>
            <a:lvl3pPr lvl="2">
              <a:spcBef>
                <a:spcPts val="0"/>
              </a:spcBef>
              <a:buSzPts val="3000"/>
              <a:buNone/>
              <a:defRPr/>
            </a:lvl3pPr>
            <a:lvl4pPr lvl="3">
              <a:spcBef>
                <a:spcPts val="0"/>
              </a:spcBef>
              <a:buSzPts val="3000"/>
              <a:buNone/>
              <a:defRPr/>
            </a:lvl4pPr>
            <a:lvl5pPr lvl="4">
              <a:spcBef>
                <a:spcPts val="0"/>
              </a:spcBef>
              <a:buSzPts val="3000"/>
              <a:buNone/>
              <a:defRPr/>
            </a:lvl5pPr>
            <a:lvl6pPr lvl="5">
              <a:spcBef>
                <a:spcPts val="0"/>
              </a:spcBef>
              <a:buSzPts val="3000"/>
              <a:buNone/>
              <a:defRPr/>
            </a:lvl6pPr>
            <a:lvl7pPr lvl="6">
              <a:spcBef>
                <a:spcPts val="0"/>
              </a:spcBef>
              <a:buSzPts val="3000"/>
              <a:buNone/>
              <a:defRPr/>
            </a:lvl7pPr>
            <a:lvl8pPr lvl="7">
              <a:spcBef>
                <a:spcPts val="0"/>
              </a:spcBef>
              <a:buSzPts val="3000"/>
              <a:buNone/>
              <a:defRPr/>
            </a:lvl8pPr>
            <a:lvl9pPr lvl="8">
              <a:spcBef>
                <a:spcPts val="0"/>
              </a:spcBef>
              <a:buSzPts val="3000"/>
              <a:buNone/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8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3000"/>
              <a:buNone/>
              <a:defRPr/>
            </a:lvl1pPr>
            <a:lvl2pPr lvl="1">
              <a:spcBef>
                <a:spcPts val="0"/>
              </a:spcBef>
              <a:buSzPts val="3000"/>
              <a:buNone/>
              <a:defRPr/>
            </a:lvl2pPr>
            <a:lvl3pPr lvl="2">
              <a:spcBef>
                <a:spcPts val="0"/>
              </a:spcBef>
              <a:buSzPts val="3000"/>
              <a:buNone/>
              <a:defRPr/>
            </a:lvl3pPr>
            <a:lvl4pPr lvl="3">
              <a:spcBef>
                <a:spcPts val="0"/>
              </a:spcBef>
              <a:buSzPts val="3000"/>
              <a:buNone/>
              <a:defRPr/>
            </a:lvl4pPr>
            <a:lvl5pPr lvl="4">
              <a:spcBef>
                <a:spcPts val="0"/>
              </a:spcBef>
              <a:buSzPts val="3000"/>
              <a:buNone/>
              <a:defRPr/>
            </a:lvl5pPr>
            <a:lvl6pPr lvl="5">
              <a:spcBef>
                <a:spcPts val="0"/>
              </a:spcBef>
              <a:buSzPts val="3000"/>
              <a:buNone/>
              <a:defRPr/>
            </a:lvl6pPr>
            <a:lvl7pPr lvl="6">
              <a:spcBef>
                <a:spcPts val="0"/>
              </a:spcBef>
              <a:buSzPts val="3000"/>
              <a:buNone/>
              <a:defRPr/>
            </a:lvl7pPr>
            <a:lvl8pPr lvl="7">
              <a:spcBef>
                <a:spcPts val="0"/>
              </a:spcBef>
              <a:buSzPts val="3000"/>
              <a:buNone/>
              <a:defRPr/>
            </a:lvl8pPr>
            <a:lvl9pPr lvl="8">
              <a:spcBef>
                <a:spcPts val="0"/>
              </a:spcBef>
              <a:buSzPts val="3000"/>
              <a:buNone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3000"/>
              <a:buNone/>
              <a:defRPr/>
            </a:lvl1pPr>
            <a:lvl2pPr lvl="1">
              <a:spcBef>
                <a:spcPts val="0"/>
              </a:spcBef>
              <a:buSzPts val="3000"/>
              <a:buNone/>
              <a:defRPr/>
            </a:lvl2pPr>
            <a:lvl3pPr lvl="2">
              <a:spcBef>
                <a:spcPts val="0"/>
              </a:spcBef>
              <a:buSzPts val="3000"/>
              <a:buNone/>
              <a:defRPr/>
            </a:lvl3pPr>
            <a:lvl4pPr lvl="3">
              <a:spcBef>
                <a:spcPts val="0"/>
              </a:spcBef>
              <a:buSzPts val="3000"/>
              <a:buNone/>
              <a:defRPr/>
            </a:lvl4pPr>
            <a:lvl5pPr lvl="4">
              <a:spcBef>
                <a:spcPts val="0"/>
              </a:spcBef>
              <a:buSzPts val="3000"/>
              <a:buNone/>
              <a:defRPr/>
            </a:lvl5pPr>
            <a:lvl6pPr lvl="5">
              <a:spcBef>
                <a:spcPts val="0"/>
              </a:spcBef>
              <a:buSzPts val="3000"/>
              <a:buNone/>
              <a:defRPr/>
            </a:lvl6pPr>
            <a:lvl7pPr lvl="6">
              <a:spcBef>
                <a:spcPts val="0"/>
              </a:spcBef>
              <a:buSzPts val="3000"/>
              <a:buNone/>
              <a:defRPr/>
            </a:lvl7pPr>
            <a:lvl8pPr lvl="7">
              <a:spcBef>
                <a:spcPts val="0"/>
              </a:spcBef>
              <a:buSzPts val="3000"/>
              <a:buNone/>
              <a:defRPr/>
            </a:lvl8pPr>
            <a:lvl9pPr lvl="8">
              <a:spcBef>
                <a:spcPts val="0"/>
              </a:spcBef>
              <a:buSzPts val="3000"/>
              <a:buNone/>
              <a:defRPr/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ts val="2400"/>
              <a:buNone/>
              <a:defRPr sz="2400"/>
            </a:lvl1pPr>
            <a:lvl2pPr lvl="1">
              <a:spcBef>
                <a:spcPts val="0"/>
              </a:spcBef>
              <a:buSzPts val="2400"/>
              <a:buNone/>
              <a:defRPr sz="2400"/>
            </a:lvl2pPr>
            <a:lvl3pPr lvl="2">
              <a:spcBef>
                <a:spcPts val="0"/>
              </a:spcBef>
              <a:buSzPts val="2400"/>
              <a:buNone/>
              <a:defRPr sz="2400"/>
            </a:lvl3pPr>
            <a:lvl4pPr lvl="3">
              <a:spcBef>
                <a:spcPts val="0"/>
              </a:spcBef>
              <a:buSzPts val="2400"/>
              <a:buNone/>
              <a:defRPr sz="2400"/>
            </a:lvl4pPr>
            <a:lvl5pPr lvl="4">
              <a:spcBef>
                <a:spcPts val="0"/>
              </a:spcBef>
              <a:buSzPts val="2400"/>
              <a:buNone/>
              <a:defRPr sz="2400"/>
            </a:lvl5pPr>
            <a:lvl6pPr lvl="5">
              <a:spcBef>
                <a:spcPts val="0"/>
              </a:spcBef>
              <a:buSzPts val="2400"/>
              <a:buNone/>
              <a:defRPr sz="2400"/>
            </a:lvl6pPr>
            <a:lvl7pPr lvl="6">
              <a:spcBef>
                <a:spcPts val="0"/>
              </a:spcBef>
              <a:buSzPts val="2400"/>
              <a:buNone/>
              <a:defRPr sz="2400"/>
            </a:lvl7pPr>
            <a:lvl8pPr lvl="7">
              <a:spcBef>
                <a:spcPts val="0"/>
              </a:spcBef>
              <a:buSzPts val="2400"/>
              <a:buNone/>
              <a:defRPr sz="2400"/>
            </a:lvl8pPr>
            <a:lvl9pPr lvl="8">
              <a:spcBef>
                <a:spcPts val="0"/>
              </a:spcBef>
              <a:buSzPts val="2400"/>
              <a:buNone/>
              <a:defRPr sz="2400"/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200"/>
              <a:buChar char="●"/>
              <a:defRPr sz="12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Shape 5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Shape 5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Shape 57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61" name="Shape 6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2" name="Shape 62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ts val="4200"/>
              <a:buNone/>
              <a:defRPr sz="4200"/>
            </a:lvl1pPr>
            <a:lvl2pPr lvl="1" algn="ctr">
              <a:spcBef>
                <a:spcPts val="0"/>
              </a:spcBef>
              <a:buSzPts val="4200"/>
              <a:buNone/>
              <a:defRPr sz="4200"/>
            </a:lvl2pPr>
            <a:lvl3pPr lvl="2" algn="ctr">
              <a:spcBef>
                <a:spcPts val="0"/>
              </a:spcBef>
              <a:buSzPts val="4200"/>
              <a:buNone/>
              <a:defRPr sz="4200"/>
            </a:lvl3pPr>
            <a:lvl4pPr lvl="3" algn="ctr">
              <a:spcBef>
                <a:spcPts val="0"/>
              </a:spcBef>
              <a:buSzPts val="4200"/>
              <a:buNone/>
              <a:defRPr sz="4200"/>
            </a:lvl4pPr>
            <a:lvl5pPr lvl="4" algn="ctr">
              <a:spcBef>
                <a:spcPts val="0"/>
              </a:spcBef>
              <a:buSzPts val="4200"/>
              <a:buNone/>
              <a:defRPr sz="4200"/>
            </a:lvl5pPr>
            <a:lvl6pPr lvl="5" algn="ctr">
              <a:spcBef>
                <a:spcPts val="0"/>
              </a:spcBef>
              <a:buSzPts val="4200"/>
              <a:buNone/>
              <a:defRPr sz="4200"/>
            </a:lvl6pPr>
            <a:lvl7pPr lvl="6" algn="ctr">
              <a:spcBef>
                <a:spcPts val="0"/>
              </a:spcBef>
              <a:buSzPts val="4200"/>
              <a:buNone/>
              <a:defRPr sz="4200"/>
            </a:lvl7pPr>
            <a:lvl8pPr lvl="7" algn="ctr">
              <a:spcBef>
                <a:spcPts val="0"/>
              </a:spcBef>
              <a:buSzPts val="4200"/>
              <a:buNone/>
              <a:defRPr sz="4200"/>
            </a:lvl8pPr>
            <a:lvl9pPr lvl="8" algn="ctr">
              <a:spcBef>
                <a:spcPts val="0"/>
              </a:spcBef>
              <a:buSzPts val="4200"/>
              <a:buNone/>
              <a:defRPr sz="4200"/>
            </a:lvl9pPr>
          </a:lstStyle>
          <a:p/>
        </p:txBody>
      </p:sp>
      <p:sp>
        <p:nvSpPr>
          <p:cNvPr id="63" name="Shape 63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68" name="Shape 6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Hybrid Car- Base Pro Plus II </a:t>
            </a:r>
          </a:p>
        </p:txBody>
      </p:sp>
      <p:sp>
        <p:nvSpPr>
          <p:cNvPr id="86" name="Shape 86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By: Izzy Cozier, Heston Wilson, and Jackson Roberts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>
            <p:ph type="title"/>
          </p:nvPr>
        </p:nvSpPr>
        <p:spPr>
          <a:xfrm>
            <a:off x="311700" y="397400"/>
            <a:ext cx="8520600" cy="607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Increase/Decrease of Friction</a:t>
            </a:r>
          </a:p>
        </p:txBody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Adding duct tape onto our wheels helped our wheels have better grip and decreased the amount of friction because the duct tape made the wheels move more smoothly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two 500 g masses increase the amount of friction by making the force exerted onto the ground weigh more</a:t>
            </a:r>
          </a:p>
          <a:p>
            <a:pPr indent="-342900" lvl="0" marL="457200" rtl="0">
              <a:spcBef>
                <a:spcPts val="0"/>
              </a:spcBef>
              <a:buSzPts val="1800"/>
              <a:buChar char="●"/>
            </a:pPr>
            <a:r>
              <a:rPr lang="en"/>
              <a:t>This increase of Force down, onto the ground, makes the wheels go forward with roughness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>
            <p:ph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 sz="6000">
                <a:latin typeface="Comic Sans MS"/>
                <a:ea typeface="Comic Sans MS"/>
                <a:cs typeface="Comic Sans MS"/>
                <a:sym typeface="Comic Sans MS"/>
              </a:rPr>
              <a:t>Thanks for Watching!!!</a:t>
            </a:r>
          </a:p>
        </p:txBody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x="8534675" y="3369225"/>
            <a:ext cx="297600" cy="891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algn="l"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C9DAF8"/>
        </a:solidFill>
      </p:bgPr>
    </p:bg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93" name="Shape 9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75849" y="579925"/>
            <a:ext cx="5786424" cy="50552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The Thought Behind Our Car</a:t>
            </a:r>
          </a:p>
        </p:txBody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 sz="2400"/>
              <a:t>At first we thought we wanted to go for a unique idea of building a water bottle car. Until we realized the car had to hold a dollar worth of pennies. 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 sz="2400"/>
              <a:t>We decided to go for a car that was powered by a rubber band and a string around the axle. After building our machine we designed it to represent a guitar because of the long piece of plywood sticking off the end of our car.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Our Design</a:t>
            </a:r>
          </a:p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Font typeface="Verdana"/>
              <a:buChar char="●"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Solid cardboard wheels reinforced with duct tape for strength and grip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Font typeface="Verdana"/>
              <a:buChar char="●"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2 masses weighing 500 g each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Font typeface="Verdana"/>
              <a:buChar char="●"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4 circle shaped tires with a diameter of 3 inches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Font typeface="Verdana"/>
              <a:buChar char="●"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28x2 inch piece of plywood used to attach our rubber bands to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Font typeface="Verdana"/>
              <a:buChar char="●"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2 sets of 2 rubber bands tied together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Font typeface="Verdana"/>
              <a:buChar char="●"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2 PVC pipes underneath our car to hold wooden dowels attached to the wheels</a:t>
            </a:r>
          </a:p>
          <a:p>
            <a:pPr indent="-342900" lvl="0" marL="457200">
              <a:spcBef>
                <a:spcPts val="0"/>
              </a:spcBef>
              <a:buSzPts val="1800"/>
              <a:buFont typeface="Verdana"/>
              <a:buChar char="●"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Designed as a guitar with tuners on the side and drawn strings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Distance Vs Time Graph</a:t>
            </a:r>
          </a:p>
        </p:txBody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12" name="Shape 112" title="Distance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88250"/>
            <a:ext cx="9026349" cy="52317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19" name="Shape 119" title="Velocity Vs Time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2825" y="0"/>
            <a:ext cx="8600901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Energy Vs Time</a:t>
            </a:r>
          </a:p>
        </p:txBody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26" name="Shape 126" title="Joules PE and Seconds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0"/>
            <a:ext cx="8832301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Cost to construct our Car</a:t>
            </a:r>
          </a:p>
        </p:txBody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 sz="3000">
                <a:latin typeface="Comic Sans MS"/>
                <a:ea typeface="Comic Sans MS"/>
                <a:cs typeface="Comic Sans MS"/>
                <a:sym typeface="Comic Sans MS"/>
              </a:rPr>
              <a:t>22$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/>
              <a:t>Wood:$15-20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/>
              <a:t>Wood axles = less than $1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/>
              <a:t>Duct Tape: free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/>
              <a:t>Cardboard wheels: $1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/>
              <a:t>Other: Negligible price.</a:t>
            </a:r>
          </a:p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>
            <p:ph type="title"/>
          </p:nvPr>
        </p:nvSpPr>
        <p:spPr>
          <a:xfrm>
            <a:off x="311700" y="422625"/>
            <a:ext cx="8520600" cy="607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Selling Points</a:t>
            </a:r>
          </a:p>
        </p:txBody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Inexpensive Design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Great for Musicians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Reliable car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Includes a fork to use for eating purposes or other things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Wheels enhanced with duct tape for grip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Basic design, easy to build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Safety features including a backboard and masses on top of our pennies to keep them secure</a:t>
            </a:r>
          </a:p>
          <a:p>
            <a:pPr indent="-342900" lvl="0" marL="457200" rtl="0">
              <a:spcBef>
                <a:spcPts val="0"/>
              </a:spcBef>
              <a:buSzPts val="1800"/>
              <a:buChar char="●"/>
            </a:pPr>
            <a:r>
              <a:rPr lang="en"/>
              <a:t>Does not require fuel of any kind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